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77" r:id="rId5"/>
    <p:sldId id="259" r:id="rId6"/>
    <p:sldId id="276" r:id="rId7"/>
    <p:sldId id="278" r:id="rId8"/>
    <p:sldId id="279" r:id="rId9"/>
  </p:sldIdLst>
  <p:sldSz cx="12192000" cy="6858000"/>
  <p:notesSz cx="7104063" cy="10234613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3418A-0DB3-4106-8BFC-995EF3F88771}" v="143" dt="2025-08-24T08:43:36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3B0BE36-6260-4C79-833C-E2CF8D9D505A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50AB729-8E51-498F-9B82-7C9CC4F2E9F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199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AB729-8E51-498F-9B82-7C9CC4F2E9F6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5305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CB6F-1C68-965B-09D5-2B1180981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03AB0-078B-1506-0F60-F51F4CCE2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44D8-4763-C138-53E3-E69579DD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0E162-7758-F87B-1674-A0A64B817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7D65-FEC9-22C0-B9CA-9EE1D992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9341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C0E3-9B15-702F-1FC2-F85B0CAA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EB12F-8BB0-FFCB-0211-EF00997CD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F4BBC-769B-8EC8-E6C4-7235539DC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7F98E-636F-7530-3164-3574F6B6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8247-88FA-CCF6-1E8E-493A44BD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43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9F187-BC86-22FE-F78C-0E03B929C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CEBED-FFE1-2BF6-7FAF-F98D6CF91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D4F6-F871-630E-E548-A5B7096D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0B701-568A-BAE0-2DFD-68F02EB9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A57E-2FF5-372C-21D9-FB7476D7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993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E93F-828B-E398-802D-176EF008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9FD4-DC88-4273-6C1B-5D40E8203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788D1-4EC3-399F-CB58-D1379516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DB556-AD98-C08F-7B66-2C6D4110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31FCA-8ED5-C06C-77CF-9190FBB7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492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9AB1-B3D3-6C53-4E9A-EA19A077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FB66-32D9-6FAC-A170-126E6B88F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5B49A-295C-C778-844F-48BD03C5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DB9D-2FC5-8276-930D-E4E2FD3B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40423-7480-AE29-C05A-D5013BF3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1005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69D7-C542-A95E-74F1-7D2B8858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FE20C-8DAB-4203-7BCB-302C2453A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8225C-FA83-FD75-B2E5-3A88EF6CE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A363F-543F-E771-C2E2-62C43A28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F57A2-B43C-9CB1-C1CB-8BEE7141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9A14E-EA0F-53FE-5D1D-D4C63281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258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4C9A-4A47-FA09-AF30-101CCE15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80BCA-8DC4-DA4F-26CB-80CCE8AD1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F6EF9-123E-27B8-9876-B40A792ED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32AC-053F-C19C-52D4-CDA803B4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44217-3B5E-2257-47B1-DD76D16407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2E665-98B8-FF2B-FCAC-80449941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11FD1D-5553-6BEF-6BD1-54E1F472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7AA63A-4879-3884-B9D8-8C4AEDE0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55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898E-75DE-3F18-388C-58FB4FFD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63C55-B00C-0FBC-3A23-44EB6377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1A8F6-79B4-9FB8-E407-17E33D5C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1900-DD8C-3F47-F50E-A42735A3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0706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3C518-DAA3-2932-FCA9-380318FE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629F19-A4AF-6427-7F90-E905D058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6CE71-3514-7081-C6CF-0C039AB5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4037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9992-DE03-EA72-F57F-877ED6FF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D0EF-82C6-6BE3-8C4B-37CAB7429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9262E-D9A5-7F49-98E1-195CBC034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06B00-11FA-F2EA-B624-4C007623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E98BC-759C-DA3B-A359-FB1C573F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0E64F-A59A-FB93-7C03-247739D1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0638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F0CD-C33E-E1BF-2FDF-410EDE17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B8E528-0F00-3DBF-2A34-0FDE8A860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0D791-0F38-B72E-F394-01F1A01CB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5CB36-A4C8-1A35-0651-9B94F4CC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B8D18-AC95-4737-F26D-62F64721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16401-A392-E837-573E-F214585E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8789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8E038E-0136-2FF5-8C3D-68112B07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DA438-C702-39B2-2114-93CD12641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D13B-B054-5D78-6518-B32C675C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C66F7-40D0-C10E-D8B4-08BBB9B87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3481-4253-3CE4-8D50-A836D8B88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4454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asket full of fruits and vegetables&#10;&#10;AI-generated content may be incorrect.">
            <a:extLst>
              <a:ext uri="{FF2B5EF4-FFF2-40B4-BE49-F238E27FC236}">
                <a16:creationId xmlns:a16="http://schemas.microsoft.com/office/drawing/2014/main" id="{3B716A47-5FFD-2B8A-4CBF-8183AD1F6B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b="190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5EB58-B645-BCF0-B171-605AB98DB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FFFFFF"/>
                </a:solidFill>
                <a:latin typeface="Algerian" panose="04020705040A02060702" pitchFamily="82" charset="0"/>
              </a:rPr>
              <a:t>Chörbli</a:t>
            </a:r>
            <a:endParaRPr lang="en-CH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6A0F2-3010-B039-AC2A-57F8B5A0A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Algerian" panose="04020705040A02060702" pitchFamily="82" charset="0"/>
              </a:rPr>
              <a:t>Team </a:t>
            </a:r>
            <a:r>
              <a:rPr lang="en-GB" dirty="0" err="1">
                <a:solidFill>
                  <a:srgbClr val="FFFFFF"/>
                </a:solidFill>
                <a:latin typeface="Algerian" panose="04020705040A02060702" pitchFamily="82" charset="0"/>
              </a:rPr>
              <a:t>DangerRanger</a:t>
            </a:r>
            <a:endParaRPr lang="en-CH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group of people looking at a map&#10;&#10;AI-generated content may be incorrect.">
            <a:extLst>
              <a:ext uri="{FF2B5EF4-FFF2-40B4-BE49-F238E27FC236}">
                <a16:creationId xmlns:a16="http://schemas.microsoft.com/office/drawing/2014/main" id="{26E9263B-AD89-E7C7-EA2B-BDE3D16A58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2" b="5762"/>
          <a:stretch>
            <a:fillRect/>
          </a:stretch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3EC9ED-2728-1286-A82D-8867738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lgerian" panose="04020705040A02060702" pitchFamily="82" charset="0"/>
              </a:rPr>
              <a:t>Das Problem</a:t>
            </a:r>
          </a:p>
        </p:txBody>
      </p:sp>
    </p:spTree>
    <p:extLst>
      <p:ext uri="{BB962C8B-B14F-4D97-AF65-F5344CB8AC3E}">
        <p14:creationId xmlns:p14="http://schemas.microsoft.com/office/powerpoint/2010/main" val="148680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8A76-FC29-794B-3E3D-8A6398EC0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quare with a white phone and a circle&#10;&#10;AI-generated content may be incorrect.">
            <a:extLst>
              <a:ext uri="{FF2B5EF4-FFF2-40B4-BE49-F238E27FC236}">
                <a16:creationId xmlns:a16="http://schemas.microsoft.com/office/drawing/2014/main" id="{DBE463AB-6D04-991F-1660-621D0B297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106" y="0"/>
            <a:ext cx="13108211" cy="688181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18524C5-8AEF-4C2B-E3B0-A7FA50C31748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1</a:t>
            </a:r>
            <a:endParaRPr lang="en-CH" sz="4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9FABB3-DD53-BCDA-AD6E-93BEECDC0B8E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5</a:t>
            </a:r>
            <a:endParaRPr lang="en-CH" sz="4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5BCCA0-B26E-FD49-E6B6-62CE6EDDEA9A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27</a:t>
            </a:r>
            <a:endParaRPr lang="en-CH" sz="40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AB740C-A8B8-EAA1-308B-73B220DC1243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69</a:t>
            </a:r>
            <a:endParaRPr lang="en-CH" sz="40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2DD22-37C9-8ECD-A621-0B6EB50337AF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+99</a:t>
            </a:r>
            <a:endParaRPr lang="en-CH" sz="2800" b="1" dirty="0"/>
          </a:p>
        </p:txBody>
      </p:sp>
    </p:spTree>
    <p:extLst>
      <p:ext uri="{BB962C8B-B14F-4D97-AF65-F5344CB8AC3E}">
        <p14:creationId xmlns:p14="http://schemas.microsoft.com/office/powerpoint/2010/main" val="14772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atsapp-message-for-iph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with his hands on his face">
            <a:extLst>
              <a:ext uri="{FF2B5EF4-FFF2-40B4-BE49-F238E27FC236}">
                <a16:creationId xmlns:a16="http://schemas.microsoft.com/office/drawing/2014/main" id="{5162D7CB-19B6-0BFC-7BCD-23D864066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3" b="953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2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80AE9-3885-075A-B170-86372147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9112" y="2819336"/>
            <a:ext cx="8113776" cy="1219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8000" b="1" dirty="0" err="1">
                <a:latin typeface="Algerian" panose="04020705040A02060702" pitchFamily="82" charset="0"/>
              </a:rPr>
              <a:t>Gameification</a:t>
            </a:r>
            <a:endParaRPr lang="en-CH" b="1" dirty="0">
              <a:latin typeface="Algerian" panose="04020705040A02060702" pitchFamily="82" charset="0"/>
            </a:endParaRPr>
          </a:p>
        </p:txBody>
      </p:sp>
      <p:pic>
        <p:nvPicPr>
          <p:cNvPr id="5" name="Picture 4" descr="Fireworks in the sky&#10;&#10;AI-generated content may be incorrect.">
            <a:extLst>
              <a:ext uri="{FF2B5EF4-FFF2-40B4-BE49-F238E27FC236}">
                <a16:creationId xmlns:a16="http://schemas.microsoft.com/office/drawing/2014/main" id="{044FEEA2-A6C7-0C06-21F0-EFFF1337D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88" y="473413"/>
            <a:ext cx="3810000" cy="3810000"/>
          </a:xfrm>
          <a:prstGeom prst="rect">
            <a:avLst/>
          </a:prstGeom>
        </p:spPr>
      </p:pic>
      <p:pic>
        <p:nvPicPr>
          <p:cNvPr id="7" name="Picture 6" descr="Fireworks in the sky&#10;&#10;AI-generated content may be incorrect.">
            <a:extLst>
              <a:ext uri="{FF2B5EF4-FFF2-40B4-BE49-F238E27FC236}">
                <a16:creationId xmlns:a16="http://schemas.microsoft.com/office/drawing/2014/main" id="{5D4FD363-0395-0215-09A9-9512BABBC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4" y="914336"/>
            <a:ext cx="3810000" cy="3810000"/>
          </a:xfrm>
          <a:prstGeom prst="rect">
            <a:avLst/>
          </a:prstGeom>
        </p:spPr>
      </p:pic>
      <p:pic>
        <p:nvPicPr>
          <p:cNvPr id="9" name="Picture 8" descr="Fireworks in the sky&#10;&#10;AI-generated content may be incorrect.">
            <a:extLst>
              <a:ext uri="{FF2B5EF4-FFF2-40B4-BE49-F238E27FC236}">
                <a16:creationId xmlns:a16="http://schemas.microsoft.com/office/drawing/2014/main" id="{D7525892-5E8A-7D5B-A30E-7CC9C517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91" y="2819336"/>
            <a:ext cx="3810000" cy="3810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3567D24-8432-B6FA-81E0-89CD75DB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4023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9461C60-4DAC-53B9-35A8-7846A55E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FD3C-C188-916B-FBF7-A1D2FB0C5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108" y="2819336"/>
            <a:ext cx="2843784" cy="1219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8000" b="1" dirty="0">
                <a:latin typeface="Algerian" panose="04020705040A02060702" pitchFamily="82" charset="0"/>
              </a:rPr>
              <a:t>Demo</a:t>
            </a:r>
            <a:endParaRPr lang="en-CH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9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stWithoutAudio">
            <a:hlinkClick r:id="" action="ppaction://media"/>
            <a:extLst>
              <a:ext uri="{FF2B5EF4-FFF2-40B4-BE49-F238E27FC236}">
                <a16:creationId xmlns:a16="http://schemas.microsoft.com/office/drawing/2014/main" id="{20BD70E5-E4B9-38EE-BD39-B867ECAE76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BEF456-9C8C-4407-7E47-C7C93E5DD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00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14</Words>
  <Application>Microsoft Office PowerPoint</Application>
  <PresentationFormat>Widescreen</PresentationFormat>
  <Paragraphs>11</Paragraphs>
  <Slides>8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Algerian</vt:lpstr>
      <vt:lpstr>Aptos</vt:lpstr>
      <vt:lpstr>Aptos Display</vt:lpstr>
      <vt:lpstr>Arial</vt:lpstr>
      <vt:lpstr>Office Theme</vt:lpstr>
      <vt:lpstr>Chörbli</vt:lpstr>
      <vt:lpstr>Das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Frey</dc:creator>
  <cp:lastModifiedBy>Tim Frey</cp:lastModifiedBy>
  <cp:revision>2</cp:revision>
  <cp:lastPrinted>2025-08-24T08:44:01Z</cp:lastPrinted>
  <dcterms:created xsi:type="dcterms:W3CDTF">2025-08-24T06:35:06Z</dcterms:created>
  <dcterms:modified xsi:type="dcterms:W3CDTF">2025-08-24T08:45:56Z</dcterms:modified>
</cp:coreProperties>
</file>